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  <p:sldMasterId id="2147483710" r:id="rId2"/>
  </p:sldMasterIdLst>
  <p:notesMasterIdLst>
    <p:notesMasterId r:id="rId31"/>
  </p:notesMasterIdLst>
  <p:sldIdLst>
    <p:sldId id="286" r:id="rId3"/>
    <p:sldId id="294" r:id="rId4"/>
    <p:sldId id="258" r:id="rId5"/>
    <p:sldId id="259" r:id="rId6"/>
    <p:sldId id="260" r:id="rId7"/>
    <p:sldId id="295" r:id="rId8"/>
    <p:sldId id="262" r:id="rId9"/>
    <p:sldId id="263" r:id="rId10"/>
    <p:sldId id="264" r:id="rId11"/>
    <p:sldId id="265" r:id="rId12"/>
    <p:sldId id="296" r:id="rId13"/>
    <p:sldId id="297" r:id="rId14"/>
    <p:sldId id="268" r:id="rId15"/>
    <p:sldId id="287" r:id="rId16"/>
    <p:sldId id="289" r:id="rId17"/>
    <p:sldId id="290" r:id="rId18"/>
    <p:sldId id="291" r:id="rId19"/>
    <p:sldId id="292" r:id="rId20"/>
    <p:sldId id="274" r:id="rId21"/>
    <p:sldId id="293" r:id="rId22"/>
    <p:sldId id="300" r:id="rId23"/>
    <p:sldId id="298" r:id="rId24"/>
    <p:sldId id="299" r:id="rId25"/>
    <p:sldId id="301" r:id="rId26"/>
    <p:sldId id="302" r:id="rId27"/>
    <p:sldId id="303" r:id="rId28"/>
    <p:sldId id="304" r:id="rId29"/>
    <p:sldId id="30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F6633-F673-4F9D-95F2-435E5DD476A8}" type="datetimeFigureOut">
              <a:rPr lang="en-IN" smtClean="0"/>
              <a:pPr/>
              <a:t>25-07-2019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C543A-AD87-4C93-BDFA-935D2BA20F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535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8632C1-5240-47F1-9E05-0C7F2DFB9D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1EE9-E123-42B4-AF5D-D589EE4D2B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ADAD-A3BF-4082-9690-8FE3AAF2F4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FCF3-F16F-43E1-AB3B-008D2F16BBCC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981-A31A-48E4-86DE-09C8F127BA1D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ECA5-C140-495B-B6F6-6CBFF4247D16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988-6FEB-445F-93D6-3D38180681D5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3203-2DE8-472B-9989-C9B0F10BE5A1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0518-F05D-4975-93AF-718DC49DBCD2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B34E-DB56-4FB1-A403-9B030CB7E478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C048-5E81-474D-926B-21DFC2299C37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105CA2-9E4A-4AFB-99F2-6472B4381F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CBB3A-031B-4AC7-AA5C-7751FA3A26E1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81D7-7EF2-465E-9830-C56B6B1DC2A6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812-D74E-4048-A2AA-9BFE927A40C4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4749DC-FC84-4F43-8615-D03D9CCC21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AD80-53D6-42A3-AB36-7340F45D84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6CFC-ECB7-49C3-AC7A-76254B8BD9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A10005-EDC6-4F53-8439-4E7F23647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1437-A2F2-4AC9-805F-8D08BD592E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4E056-7C9F-4941-BA41-9125D1ED07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3F5D9-375F-4514-9A3A-794FA79906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DEPT.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268DD0-4C85-4BF2-826E-1128AEB35564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268DD0-4C85-4BF2-826E-1128AEB35564}" type="datetime1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COMPUTER </a:t>
            </a:r>
            <a:r>
              <a:rPr lang="en-US" b="1" i="1" dirty="0" smtClean="0">
                <a:solidFill>
                  <a:srgbClr val="00B0F0"/>
                </a:solidFill>
              </a:rPr>
              <a:t>REPERTORY- RADAR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DR. SUMAN SANKAR. A.S, M.D.(</a:t>
            </a:r>
            <a:r>
              <a:rPr lang="en-US" b="1" dirty="0" err="1">
                <a:solidFill>
                  <a:srgbClr val="C00000"/>
                </a:solidFill>
              </a:rPr>
              <a:t>Hom</a:t>
            </a:r>
            <a:r>
              <a:rPr lang="en-US" b="1" dirty="0">
                <a:solidFill>
                  <a:srgbClr val="C00000"/>
                </a:solidFill>
              </a:rPr>
              <a:t>)</a:t>
            </a:r>
          </a:p>
          <a:p>
            <a:r>
              <a:rPr lang="en-US" dirty="0">
                <a:solidFill>
                  <a:srgbClr val="C00000"/>
                </a:solidFill>
              </a:rPr>
              <a:t>Professor, Department of Repertory</a:t>
            </a:r>
          </a:p>
          <a:p>
            <a:r>
              <a:rPr lang="en-US" dirty="0" err="1">
                <a:solidFill>
                  <a:srgbClr val="C00000"/>
                </a:solidFill>
              </a:rPr>
              <a:t>Sarada</a:t>
            </a:r>
            <a:r>
              <a:rPr lang="en-US" dirty="0">
                <a:solidFill>
                  <a:srgbClr val="C00000"/>
                </a:solidFill>
              </a:rPr>
              <a:t> Krishna Homoeopathic Medical College </a:t>
            </a:r>
          </a:p>
          <a:p>
            <a:r>
              <a:rPr lang="en-US" dirty="0" err="1">
                <a:solidFill>
                  <a:srgbClr val="C00000"/>
                </a:solidFill>
              </a:rPr>
              <a:t>Kulasekharam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5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All symptoms from Roger Morison’s Desktop Guide have been integrated more than 7,000 new symptoms from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Vithoulkas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clinical practices are included.</a:t>
            </a: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Also 500 remedies have been expanded to contain 50% more information than in synthesis 8.</a:t>
            </a: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This software gives you no. of MM for the comparisons after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repertorization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68709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RADAR (</a:t>
            </a:r>
            <a:r>
              <a:rPr lang="en-US" b="1" dirty="0" err="1">
                <a:solidFill>
                  <a:srgbClr val="002060"/>
                </a:solidFill>
              </a:rPr>
              <a:t>Repertorization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RADAR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you can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repertorization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with the help of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Searching for rubrics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Case analysis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Analysis by family of remedies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Concepts and Themes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Comparison of Remedies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Two special features such as</a:t>
            </a:r>
          </a:p>
          <a:p>
            <a:pPr lvl="2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Vakil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Module</a:t>
            </a:r>
          </a:p>
          <a:p>
            <a:pPr lvl="2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Herscue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VAKIL MODULE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an ideal tool for resolution of different cases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program is the contribution of Late Dr.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Prakash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Vakil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from Mumbai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Vakil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module assists the Homoeopath to confirm and differentiate remedies based on three particular symptoms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the patient’s tongue, patient’s preferences for any particular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the phases of the moon.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283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So it helps to find the right remedy and also to confirm a given remedy.</a:t>
            </a:r>
          </a:p>
          <a:p>
            <a:pPr marL="0" indent="0" algn="just">
              <a:buNone/>
            </a:pPr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To differentiate between two closely related remedies, the </a:t>
            </a:r>
            <a:r>
              <a:rPr lang="en-US" sz="2800" u="sng" dirty="0" err="1" smtClean="0"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u="sng" dirty="0" smtClean="0">
                <a:effectLst/>
                <a:latin typeface="Times New Roman" pitchFamily="18" charset="0"/>
                <a:cs typeface="Times New Roman" pitchFamily="18" charset="0"/>
              </a:rPr>
              <a:t> live sounds sample of cough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integrated into VACS helps the Homoeopaths in comparing and confirming a remedy.</a:t>
            </a:r>
          </a:p>
          <a:p>
            <a:pPr marL="0" indent="0" algn="just">
              <a:buNone/>
            </a:pPr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Various pictures of the tongue have been added into this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so that you can easily judge the most prominent remedy after matching it with the tongue of the patient.   </a:t>
            </a:r>
          </a:p>
        </p:txBody>
      </p:sp>
    </p:spTree>
    <p:extLst>
      <p:ext uri="{BB962C8B-B14F-4D97-AF65-F5344CB8AC3E}">
        <p14:creationId xmlns:p14="http://schemas.microsoft.com/office/powerpoint/2010/main" val="1206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002060"/>
                </a:solidFill>
              </a:rPr>
              <a:t>Herscue</a:t>
            </a:r>
            <a:r>
              <a:rPr lang="en-US" sz="3200" b="1" dirty="0">
                <a:solidFill>
                  <a:srgbClr val="002060"/>
                </a:solidFill>
              </a:rPr>
              <a:t> Module, by Paul </a:t>
            </a:r>
            <a:r>
              <a:rPr lang="en-US" sz="3200" b="1" dirty="0" err="1">
                <a:solidFill>
                  <a:srgbClr val="002060"/>
                </a:solidFill>
              </a:rPr>
              <a:t>Herscue</a:t>
            </a:r>
            <a:r>
              <a:rPr lang="en-US" sz="3200" b="1" dirty="0">
                <a:solidFill>
                  <a:srgbClr val="002060"/>
                </a:solidFill>
              </a:rPr>
              <a:t>, USA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module brings order to your patient’s symptoms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Herscue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assists the Homeopath, via messages and suggestions to arrange the patient’s symptoms into the circle of basic ideas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analysis shows the remedies most prominently present in all basic ideas and is therefore most relevant to the patient’s case.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545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Autofit/>
          </a:bodyPr>
          <a:lstStyle/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multimedia option is one of the important feature of this software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this facility you have the option of seeing various disease photographs and even listen to the sound clips of a number of diseases like cough and respiratory sounds of the patient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Here there are lectures of worlds famous homoeopaths on different remedies with picture clips.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2524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787208" cy="57092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Herscue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module brings about following functions: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brings organization to your case taking.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Dramatically increase your success in prescribing.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Learn MM in 10% of the time it normally takes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 a dynamic new understanding of your patients.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Understand the underlying pattern or totality of the case’s symptoms. 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03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Encyclopedia </a:t>
            </a:r>
            <a:r>
              <a:rPr lang="en-US" b="1" dirty="0" err="1">
                <a:solidFill>
                  <a:srgbClr val="002060"/>
                </a:solidFill>
              </a:rPr>
              <a:t>Homoeopathica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Version 2.1 of Encyclopedia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Homoeopathica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updated in EH.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part of the software is the MM program that helps the beginner study and cross-reference volumes of the Homoeopathic literature.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part is also useful for analyzing difficult cases.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is the largest multilingual homoeopathic reference library, now available in 7 languages.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38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390 volumes in English – a comprehensive library of rare and modern literature of all Homoeopaths.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Almost 2,00,000 pages of books &amp; journals.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Integration between repertory and MM.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Even you can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repertorise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directly in the MM.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part has ability to search for remedies cases and pathologies.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many cases of a particular remedy from current and classical literature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9096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EH is a huge library, which contains no. of books up to the recent volumes of MM Viva by G.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Vithoulkas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Search facility is useful for searching through thousands of pages of MM, therapeutics, Homoeopathic philosophy, journals and cured cases.</a:t>
            </a:r>
          </a:p>
        </p:txBody>
      </p:sp>
    </p:spTree>
    <p:extLst>
      <p:ext uri="{BB962C8B-B14F-4D97-AF65-F5344CB8AC3E}">
        <p14:creationId xmlns:p14="http://schemas.microsoft.com/office/powerpoint/2010/main" val="194479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RADAR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Booklet on RADAR gives long form as, Rapid Aid to Drug Aimed Research.</a:t>
            </a: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Archibel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Belgium developed this program.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data is almost about 1.5 GB.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most reliable and updated repertory “Synthesis 9" is the basic content of this software.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3417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Silent Features of EH:</a:t>
            </a:r>
          </a:p>
          <a:p>
            <a:pPr lvl="1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than 681 Titles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Unique features of Encyclopedias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Homoeopathica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Search time reduced to the minimum</a:t>
            </a:r>
          </a:p>
          <a:p>
            <a:pPr lvl="2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Vastly improved Search Capabilities</a:t>
            </a:r>
          </a:p>
          <a:p>
            <a:pPr lvl="2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Surpassing Word-Based Searches.</a:t>
            </a:r>
          </a:p>
          <a:p>
            <a:pPr lvl="2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truly comprehensive Library.</a:t>
            </a:r>
          </a:p>
          <a:p>
            <a:pPr lvl="2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Scientific Searches</a:t>
            </a:r>
          </a:p>
          <a:p>
            <a:pPr lvl="2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Great Flexibility </a:t>
            </a:r>
          </a:p>
          <a:p>
            <a:pPr algn="just"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12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contains more than 681 titles – A comprehensive library of classic and modern literature, including the work of George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Vithoulkas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Jan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Scholtan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Alphonse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Geukens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France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Vermeulen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Fredrik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Schroyens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Roger Morrison, Nancy Herrick,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Rajan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Sankaran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Bill Gray, Jonathan Shore, Robin Murphy,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Zaren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Klein  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2043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than 2,00,000 pages of Homoeopathic Literature.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Contains the complete contents of each book and journal browse as if you were reading the original work.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Quickly search for any work, combination of words or phrases.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Integration between repertory and MM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Limit analysis to a particular family grouping.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9999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Repertorize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directly in MM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revolutionzied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graphic interface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Ability to search for remedies, cases, pathologies.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Therapeutics, Journals and philosophy.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Advanced multimedia capabilities.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Offers the ability to limit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repertorization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any selection of books.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4698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Extract multiple cases of a particular remedy from current and classical literature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Work with EH as you do with your books: place bookmarks, add notes, or highlight certain passages.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9615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WINCHIP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WINCHIP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another unique feature of RADAR is a revolutionary took among Homoeopathic software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powerful patient database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helps you to keep track of your patients, attach important personal information, consultations, Posology, remedy reactions,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repertorization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will even print the bills.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5440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931224" cy="5853264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also a powerful research tool that allows the practitioners to extract information based on a no. of criteria or parameters.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Windows computerized Homoeopathic information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supports your Homoeopathic work with valuable and instructive information about the patient. 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Every information related to patient you could able to feed with the help of this system.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8510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787208" cy="5997280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Winchip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easy to use and record information in the table provided, in the event of consultations over the phone, the clinical details of the patients can be quickly accessed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short Win chip is the complete management of the patient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934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147248" cy="5925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THANK YOU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7567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Before this, program was having Synthesis 8, Kent’s, Synthetic as well as the MM like MM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Pura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, Allen’s,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Hering’s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and Clarke’s.</a:t>
            </a: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Synthesis 9 contains more than 3,00,000 additions as compare to the previous version 8.</a:t>
            </a: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Synthesis 9 is a voluminous Homoeopathic Repertory containing more than 1 million rubrics.</a:t>
            </a: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The most recent version of the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Repertorium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Universale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is now also available in RADAR 9.  </a:t>
            </a:r>
          </a:p>
        </p:txBody>
      </p:sp>
    </p:spTree>
    <p:extLst>
      <p:ext uri="{BB962C8B-B14F-4D97-AF65-F5344CB8AC3E}">
        <p14:creationId xmlns:p14="http://schemas.microsoft.com/office/powerpoint/2010/main" val="394272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First this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was included with hardware of IBM.</a:t>
            </a: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Now a days this software is available in following packages.</a:t>
            </a:r>
          </a:p>
          <a:p>
            <a:pPr marL="914400" lvl="1" indent="-514350" algn="just"/>
            <a:r>
              <a:rPr lang="en-US" sz="2800" u="sng" dirty="0" smtClean="0">
                <a:effectLst/>
                <a:latin typeface="Times New Roman" pitchFamily="18" charset="0"/>
                <a:cs typeface="Times New Roman" pitchFamily="18" charset="0"/>
              </a:rPr>
              <a:t>RADAR Professional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with 171 books 10 techniques of analysis.</a:t>
            </a:r>
          </a:p>
          <a:p>
            <a:pPr marL="914400" lvl="1" indent="-514350" algn="just"/>
            <a:r>
              <a:rPr lang="en-US" sz="2800" u="sng" dirty="0" smtClean="0">
                <a:effectLst/>
                <a:latin typeface="Times New Roman" pitchFamily="18" charset="0"/>
                <a:cs typeface="Times New Roman" pitchFamily="18" charset="0"/>
              </a:rPr>
              <a:t>RADAR plus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with 75 books</a:t>
            </a:r>
          </a:p>
          <a:p>
            <a:pPr marL="914400" lvl="1" indent="-514350" algn="just"/>
            <a:r>
              <a:rPr lang="en-US" sz="2800" u="sng" dirty="0" smtClean="0">
                <a:effectLst/>
                <a:latin typeface="Times New Roman" pitchFamily="18" charset="0"/>
                <a:cs typeface="Times New Roman" pitchFamily="18" charset="0"/>
              </a:rPr>
              <a:t>RADAR Apex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with 681 books and 10 techniques</a:t>
            </a: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In this software there are 9 different case taking methods through synthesis repertory.  </a:t>
            </a:r>
          </a:p>
        </p:txBody>
      </p:sp>
    </p:spTree>
    <p:extLst>
      <p:ext uri="{BB962C8B-B14F-4D97-AF65-F5344CB8AC3E}">
        <p14:creationId xmlns:p14="http://schemas.microsoft.com/office/powerpoint/2010/main" val="268204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This software has different parts as follows:</a:t>
            </a:r>
          </a:p>
          <a:p>
            <a:pPr marL="914400" lvl="1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RADAR: 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Repertorization</a:t>
            </a:r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Encyclopedia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Homoeopathica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:  Reference Library</a:t>
            </a:r>
          </a:p>
          <a:p>
            <a:pPr marL="914400" lvl="1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Win Chip:  Patient Management System</a:t>
            </a: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Latest version of RADAR i.e. 9 is most unique, scientific and user friendly.</a:t>
            </a: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In India, the responsibility of serving this software is given to B. Jain Group of New Delhi</a:t>
            </a:r>
          </a:p>
        </p:txBody>
      </p:sp>
    </p:spTree>
    <p:extLst>
      <p:ext uri="{BB962C8B-B14F-4D97-AF65-F5344CB8AC3E}">
        <p14:creationId xmlns:p14="http://schemas.microsoft.com/office/powerpoint/2010/main" val="293343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BOOKS AVAILABLE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Synthesis 9 is the main repertory of RADAR.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repertory is written by Dr. Fredrick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Schroyens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has taken the experience and efforts of more than 3000 famous experts from the field of Homoeopathy.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RADAR offers synthesis in several European languages.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Currently available are English, French, German, Italian, Dutch, Spanish and Portuguese.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99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Murphy’s, Kent, BTPB,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Boenninghausen’s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Repertory of the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Antipsoric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remedies, BBCR,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Boenninghausen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Systematic Alphabetic repertory are other important repertories available with RADAR.</a:t>
            </a:r>
          </a:p>
          <a:p>
            <a:pPr marL="514350" indent="-514350" algn="just">
              <a:buFont typeface="Wingdings" pitchFamily="2" charset="2"/>
              <a:buNone/>
            </a:pP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072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version of Synthesis repertory contains 3,00,000 new remedy references, more than one million rubrics, 14,000 cross references and 8,000 synonyms. </a:t>
            </a: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More than 7,000 new symptoms from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Vithoulkas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clinical practice.</a:t>
            </a:r>
          </a:p>
          <a:p>
            <a:pPr algn="just"/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Farokh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Master’s clinical bedside tips, over 10,000 symptoms from the works of Jan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Scholtan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Also new formation from Andre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Saine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(Canada) more than 3200 clinical information  </a:t>
            </a:r>
          </a:p>
        </p:txBody>
      </p:sp>
    </p:spTree>
    <p:extLst>
      <p:ext uri="{BB962C8B-B14F-4D97-AF65-F5344CB8AC3E}">
        <p14:creationId xmlns:p14="http://schemas.microsoft.com/office/powerpoint/2010/main" val="105879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W.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Boericke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Materia Medica symptoms from the description of the characteristics of the mind section.</a:t>
            </a:r>
          </a:p>
          <a:p>
            <a:pPr algn="just"/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Julion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Materia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nosodes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, Master </a:t>
            </a:r>
            <a:r>
              <a:rPr lang="en-US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Farokh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clinical observation of children’s remedies.</a:t>
            </a:r>
          </a:p>
          <a:p>
            <a:pPr algn="just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Additions of three new chapters- outer neck and throat, Urinary organs, Genitalia and sexuality. </a:t>
            </a:r>
          </a:p>
        </p:txBody>
      </p:sp>
    </p:spTree>
    <p:extLst>
      <p:ext uri="{BB962C8B-B14F-4D97-AF65-F5344CB8AC3E}">
        <p14:creationId xmlns:p14="http://schemas.microsoft.com/office/powerpoint/2010/main" val="903852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1429</Words>
  <Application>Microsoft Office PowerPoint</Application>
  <PresentationFormat>On-screen Show (4:3)</PresentationFormat>
  <Paragraphs>168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Oriel</vt:lpstr>
      <vt:lpstr>Apex</vt:lpstr>
      <vt:lpstr>COMPUTER REPERTORY- RADAR</vt:lpstr>
      <vt:lpstr>RADAR</vt:lpstr>
      <vt:lpstr>PowerPoint Presentation</vt:lpstr>
      <vt:lpstr>PowerPoint Presentation</vt:lpstr>
      <vt:lpstr>PowerPoint Presentation</vt:lpstr>
      <vt:lpstr>BOOKS AVAILABLE</vt:lpstr>
      <vt:lpstr>PowerPoint Presentation</vt:lpstr>
      <vt:lpstr>PowerPoint Presentation</vt:lpstr>
      <vt:lpstr>PowerPoint Presentation</vt:lpstr>
      <vt:lpstr>PowerPoint Presentation</vt:lpstr>
      <vt:lpstr>RADAR (Repertorization)</vt:lpstr>
      <vt:lpstr>VAKIL MODULE</vt:lpstr>
      <vt:lpstr>PowerPoint Presentation</vt:lpstr>
      <vt:lpstr>Herscue Module, by Paul Herscue, USA</vt:lpstr>
      <vt:lpstr>PowerPoint Presentation</vt:lpstr>
      <vt:lpstr>PowerPoint Presentation</vt:lpstr>
      <vt:lpstr>Encyclopedia Homoeopathica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WINCHIP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REPERTORY</dc:title>
  <dc:creator>me</dc:creator>
  <cp:lastModifiedBy>User</cp:lastModifiedBy>
  <cp:revision>11</cp:revision>
  <dcterms:created xsi:type="dcterms:W3CDTF">2006-08-16T00:00:00Z</dcterms:created>
  <dcterms:modified xsi:type="dcterms:W3CDTF">2019-07-25T17:54:36Z</dcterms:modified>
</cp:coreProperties>
</file>